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57" r:id="rId3"/>
    <p:sldId id="264" r:id="rId4"/>
    <p:sldId id="258" r:id="rId5"/>
    <p:sldId id="265" r:id="rId6"/>
    <p:sldId id="259" r:id="rId7"/>
    <p:sldId id="266" r:id="rId8"/>
    <p:sldId id="260" r:id="rId9"/>
    <p:sldId id="267" r:id="rId10"/>
    <p:sldId id="256" r:id="rId11"/>
    <p:sldId id="268" r:id="rId12"/>
    <p:sldId id="261" r:id="rId13"/>
    <p:sldId id="269" r:id="rId14"/>
    <p:sldId id="262" r:id="rId15"/>
    <p:sldId id="270" r:id="rId16"/>
    <p:sldId id="263" r:id="rId17"/>
    <p:sldId id="271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8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120" y="9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D261F-0BB0-42DB-8A31-7FF15ED5AA71}" type="datetimeFigureOut">
              <a:rPr lang="de-CH" smtClean="0"/>
              <a:t>19.10.2015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40587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D261F-0BB0-42DB-8A31-7FF15ED5AA71}" type="datetimeFigureOut">
              <a:rPr lang="de-CH" smtClean="0"/>
              <a:t>19.10.2015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00314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D261F-0BB0-42DB-8A31-7FF15ED5AA71}" type="datetimeFigureOut">
              <a:rPr lang="de-CH" smtClean="0"/>
              <a:t>19.10.2015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17418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D261F-0BB0-42DB-8A31-7FF15ED5AA71}" type="datetimeFigureOut">
              <a:rPr lang="de-CH" smtClean="0"/>
              <a:t>19.10.2015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44883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D261F-0BB0-42DB-8A31-7FF15ED5AA71}" type="datetimeFigureOut">
              <a:rPr lang="de-CH" smtClean="0"/>
              <a:t>19.10.2015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96559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D261F-0BB0-42DB-8A31-7FF15ED5AA71}" type="datetimeFigureOut">
              <a:rPr lang="de-CH" smtClean="0"/>
              <a:t>19.10.2015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87517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D261F-0BB0-42DB-8A31-7FF15ED5AA71}" type="datetimeFigureOut">
              <a:rPr lang="de-CH" smtClean="0"/>
              <a:t>19.10.2015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27194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D261F-0BB0-42DB-8A31-7FF15ED5AA71}" type="datetimeFigureOut">
              <a:rPr lang="de-CH" smtClean="0"/>
              <a:t>19.10.2015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47262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D261F-0BB0-42DB-8A31-7FF15ED5AA71}" type="datetimeFigureOut">
              <a:rPr lang="de-CH" smtClean="0"/>
              <a:t>19.10.2015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67782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D261F-0BB0-42DB-8A31-7FF15ED5AA71}" type="datetimeFigureOut">
              <a:rPr lang="de-CH" smtClean="0"/>
              <a:t>19.10.2015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01538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D261F-0BB0-42DB-8A31-7FF15ED5AA71}" type="datetimeFigureOut">
              <a:rPr lang="de-CH" smtClean="0"/>
              <a:t>19.10.2015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01396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9D261F-0BB0-42DB-8A31-7FF15ED5AA71}" type="datetimeFigureOut">
              <a:rPr lang="de-CH" smtClean="0"/>
              <a:t>19.10.2015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42449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276438" cy="695067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221401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ss_editor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358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276438" cy="695067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77831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tml_inspec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60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276438" cy="695067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823247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function_debugging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559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276438" cy="695067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539959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cord_replay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238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276438" cy="695067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33477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vice_emul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856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276438" cy="695067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63202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witching_configuration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998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276438" cy="695067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053142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Real devices</a:t>
            </a:r>
            <a:endParaRPr lang="de-CH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641149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276438" cy="695067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92076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js_consol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777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276438" cy="695067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688996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</Words>
  <Application>Microsoft Office PowerPoint</Application>
  <PresentationFormat>Widescreen</PresentationFormat>
  <Paragraphs>1</Paragraphs>
  <Slides>17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Real devices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Heyder  Nina</dc:creator>
  <cp:lastModifiedBy>Heyder  Nina</cp:lastModifiedBy>
  <cp:revision>5</cp:revision>
  <dcterms:created xsi:type="dcterms:W3CDTF">2015-10-19T14:32:24Z</dcterms:created>
  <dcterms:modified xsi:type="dcterms:W3CDTF">2015-10-19T14:36:34Z</dcterms:modified>
</cp:coreProperties>
</file>

<file path=docProps/thumbnail.jpeg>
</file>